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316" r:id="rId3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20"/>
    <p:restoredTop sz="94660"/>
  </p:normalViewPr>
  <p:slideViewPr>
    <p:cSldViewPr>
      <p:cViewPr varScale="1">
        <p:scale>
          <a:sx n="82" d="100"/>
          <a:sy n="82" d="100"/>
        </p:scale>
        <p:origin x="-1522" y="-91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5155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422020-44AA-4C5A-A113-DFAD4AE42466}" type="datetimeFigureOut">
              <a:rPr lang="en-US" smtClean="0"/>
              <a:t>12/31/2023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7A2BA-1A3F-4D51-A4AC-3A70DAEA77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2801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422020-44AA-4C5A-A113-DFAD4AE42466}" type="datetimeFigureOut">
              <a:rPr lang="en-US" smtClean="0"/>
              <a:t>12/31/2023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7A2BA-1A3F-4D51-A4AC-3A70DAEA77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4431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422020-44AA-4C5A-A113-DFAD4AE42466}" type="datetimeFigureOut">
              <a:rPr lang="en-US" smtClean="0"/>
              <a:t>12/31/2023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7A2BA-1A3F-4D51-A4AC-3A70DAEA77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1619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422020-44AA-4C5A-A113-DFAD4AE42466}" type="datetimeFigureOut">
              <a:rPr lang="en-US" smtClean="0"/>
              <a:t>12/31/2023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7A2BA-1A3F-4D51-A4AC-3A70DAEA77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750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422020-44AA-4C5A-A113-DFAD4AE42466}" type="datetimeFigureOut">
              <a:rPr lang="en-US" smtClean="0"/>
              <a:t>12/31/2023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7A2BA-1A3F-4D51-A4AC-3A70DAEA77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61347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422020-44AA-4C5A-A113-DFAD4AE42466}" type="datetimeFigureOut">
              <a:rPr lang="en-US" smtClean="0"/>
              <a:t>12/31/2023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7A2BA-1A3F-4D51-A4AC-3A70DAEA77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8695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422020-44AA-4C5A-A113-DFAD4AE42466}" type="datetimeFigureOut">
              <a:rPr lang="en-US" smtClean="0"/>
              <a:t>12/31/2023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7A2BA-1A3F-4D51-A4AC-3A70DAEA77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4857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422020-44AA-4C5A-A113-DFAD4AE42466}" type="datetimeFigureOut">
              <a:rPr lang="en-US" smtClean="0"/>
              <a:t>12/31/2023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7A2BA-1A3F-4D51-A4AC-3A70DAEA77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3576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422020-44AA-4C5A-A113-DFAD4AE42466}" type="datetimeFigureOut">
              <a:rPr lang="en-US" smtClean="0"/>
              <a:t>12/31/2023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7A2BA-1A3F-4D51-A4AC-3A70DAEA77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496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422020-44AA-4C5A-A113-DFAD4AE42466}" type="datetimeFigureOut">
              <a:rPr lang="en-US" smtClean="0"/>
              <a:t>12/31/2023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7A2BA-1A3F-4D51-A4AC-3A70DAEA77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1547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422020-44AA-4C5A-A113-DFAD4AE42466}" type="datetimeFigureOut">
              <a:rPr lang="en-US" smtClean="0"/>
              <a:t>12/31/2023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7A2BA-1A3F-4D51-A4AC-3A70DAEA77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0168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422020-44AA-4C5A-A113-DFAD4AE42466}" type="datetimeFigureOut">
              <a:rPr lang="en-US" smtClean="0"/>
              <a:t>12/31/2023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F7A2BA-1A3F-4D51-A4AC-3A70DAEA77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087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6988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838200"/>
          </a:xfrm>
        </p:spPr>
        <p:txBody>
          <a:bodyPr/>
          <a:lstStyle/>
          <a:p>
            <a:r>
              <a:rPr lang="en-US" dirty="0" smtClean="0"/>
              <a:t>Motion Field</a:t>
            </a:r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5738" y="914401"/>
            <a:ext cx="8772525" cy="586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9105796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38200"/>
          </a:xfrm>
        </p:spPr>
        <p:txBody>
          <a:bodyPr>
            <a:noAutofit/>
          </a:bodyPr>
          <a:lstStyle/>
          <a:p>
            <a:r>
              <a:rPr lang="en-US" sz="3600" dirty="0" smtClean="0"/>
              <a:t>When Optical Flow is not equal to Motion Field</a:t>
            </a:r>
            <a:endParaRPr lang="en-US" sz="3600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6256" y="762001"/>
            <a:ext cx="8875345" cy="601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006271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38200"/>
          </a:xfrm>
        </p:spPr>
        <p:txBody>
          <a:bodyPr>
            <a:noAutofit/>
          </a:bodyPr>
          <a:lstStyle/>
          <a:p>
            <a:r>
              <a:rPr lang="en-US" sz="3600" dirty="0" smtClean="0"/>
              <a:t>When Optical Flow is not equal to Motion Field</a:t>
            </a:r>
            <a:endParaRPr lang="en-US" sz="3600" dirty="0"/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" y="762000"/>
            <a:ext cx="8839200" cy="601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0618012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38200"/>
          </a:xfrm>
        </p:spPr>
        <p:txBody>
          <a:bodyPr>
            <a:noAutofit/>
          </a:bodyPr>
          <a:lstStyle/>
          <a:p>
            <a:r>
              <a:rPr lang="en-US" sz="3600" dirty="0" smtClean="0"/>
              <a:t>When Optical Flow is not equal to Motion Field</a:t>
            </a:r>
            <a:endParaRPr lang="en-US" sz="3600" dirty="0"/>
          </a:p>
        </p:txBody>
      </p:sp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" y="914400"/>
            <a:ext cx="8991600" cy="579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6536857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" y="838200"/>
            <a:ext cx="8991600" cy="594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38200"/>
          </a:xfrm>
        </p:spPr>
        <p:txBody>
          <a:bodyPr>
            <a:noAutofit/>
          </a:bodyPr>
          <a:lstStyle/>
          <a:p>
            <a:r>
              <a:rPr lang="en-US" sz="3600" dirty="0" smtClean="0"/>
              <a:t>When Optical Flow is not equal to Motion Field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6965351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6858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Motion Illusion</a:t>
            </a:r>
            <a:endParaRPr lang="en-US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1" y="685801"/>
            <a:ext cx="8915400" cy="609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9867371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762000"/>
          </a:xfrm>
        </p:spPr>
        <p:txBody>
          <a:bodyPr/>
          <a:lstStyle/>
          <a:p>
            <a:r>
              <a:rPr lang="en-US" dirty="0" smtClean="0"/>
              <a:t>Motion Illusion</a:t>
            </a:r>
            <a:endParaRPr lang="en-US" dirty="0"/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" y="762001"/>
            <a:ext cx="8839200" cy="601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203191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838200"/>
          </a:xfrm>
        </p:spPr>
        <p:txBody>
          <a:bodyPr/>
          <a:lstStyle/>
          <a:p>
            <a:r>
              <a:rPr lang="en-US" dirty="0" smtClean="0"/>
              <a:t>Optical Mouse</a:t>
            </a:r>
            <a:endParaRPr lang="en-US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" y="828675"/>
            <a:ext cx="8839201" cy="587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2740925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838200"/>
          </a:xfrm>
        </p:spPr>
        <p:txBody>
          <a:bodyPr/>
          <a:lstStyle/>
          <a:p>
            <a:r>
              <a:rPr lang="en-US" dirty="0" smtClean="0"/>
              <a:t>Monitoring Traffic</a:t>
            </a:r>
            <a:endParaRPr lang="en-US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" y="838200"/>
            <a:ext cx="8839201" cy="594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7851816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838200"/>
          </a:xfrm>
        </p:spPr>
        <p:txBody>
          <a:bodyPr/>
          <a:lstStyle/>
          <a:p>
            <a:r>
              <a:rPr lang="en-US" dirty="0" smtClean="0"/>
              <a:t>Video Retiming</a:t>
            </a:r>
            <a:endParaRPr lang="en-US" dirty="0"/>
          </a:p>
        </p:txBody>
      </p:sp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6687" y="838201"/>
            <a:ext cx="8824913" cy="594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2893930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Optical Flow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80444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838200"/>
          </a:xfrm>
        </p:spPr>
        <p:txBody>
          <a:bodyPr/>
          <a:lstStyle/>
          <a:p>
            <a:r>
              <a:rPr lang="en-US" dirty="0" smtClean="0"/>
              <a:t>Image Stabilization</a:t>
            </a:r>
            <a:endParaRPr lang="en-US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6688" y="838200"/>
            <a:ext cx="8810625" cy="601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9113865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868362"/>
          </a:xfrm>
        </p:spPr>
        <p:txBody>
          <a:bodyPr/>
          <a:lstStyle/>
          <a:p>
            <a:r>
              <a:rPr lang="en-US" dirty="0" smtClean="0"/>
              <a:t>Face Tracking</a:t>
            </a:r>
            <a:endParaRPr lang="en-US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" y="838199"/>
            <a:ext cx="8839200" cy="59436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6657859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762000"/>
          </a:xfrm>
        </p:spPr>
        <p:txBody>
          <a:bodyPr/>
          <a:lstStyle/>
          <a:p>
            <a:r>
              <a:rPr lang="en-US" dirty="0" smtClean="0"/>
              <a:t>Games</a:t>
            </a:r>
            <a:endParaRPr lang="en-US"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" y="762000"/>
            <a:ext cx="8839200" cy="6029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0384336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>
            <a:normAutofit/>
          </a:bodyPr>
          <a:lstStyle/>
          <a:p>
            <a:r>
              <a:rPr lang="en-US" dirty="0" smtClean="0"/>
              <a:t>Optical Flow Modeling</a:t>
            </a:r>
            <a:endParaRPr lang="en-US" dirty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7637" y="838200"/>
            <a:ext cx="8920163" cy="594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7540246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90600"/>
          </a:xfrm>
        </p:spPr>
        <p:txBody>
          <a:bodyPr>
            <a:normAutofit/>
          </a:bodyPr>
          <a:lstStyle/>
          <a:p>
            <a:r>
              <a:rPr lang="en-US" dirty="0" smtClean="0"/>
              <a:t>Optical Flow</a:t>
            </a:r>
            <a:endParaRPr lang="en-US" dirty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9538" y="914401"/>
            <a:ext cx="8924925" cy="586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7770496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90600"/>
          </a:xfrm>
        </p:spPr>
        <p:txBody>
          <a:bodyPr>
            <a:normAutofit/>
          </a:bodyPr>
          <a:lstStyle/>
          <a:p>
            <a:r>
              <a:rPr lang="en-US" dirty="0" smtClean="0"/>
              <a:t>Optical Flow</a:t>
            </a:r>
            <a:endParaRPr lang="en-US" dirty="0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" y="838201"/>
            <a:ext cx="8824912" cy="594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498619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90600"/>
          </a:xfrm>
        </p:spPr>
        <p:txBody>
          <a:bodyPr>
            <a:normAutofit/>
          </a:bodyPr>
          <a:lstStyle/>
          <a:p>
            <a:r>
              <a:rPr lang="en-US" dirty="0" smtClean="0"/>
              <a:t>Optical Flow</a:t>
            </a:r>
            <a:endParaRPr lang="en-US" dirty="0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8587" y="838201"/>
            <a:ext cx="8863013" cy="594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3847744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90600"/>
          </a:xfrm>
        </p:spPr>
        <p:txBody>
          <a:bodyPr>
            <a:normAutofit/>
          </a:bodyPr>
          <a:lstStyle/>
          <a:p>
            <a:r>
              <a:rPr lang="en-US" dirty="0" smtClean="0"/>
              <a:t>Taylor Series Expansion</a:t>
            </a:r>
            <a:endParaRPr lang="en-US" dirty="0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8588" y="838201"/>
            <a:ext cx="8863012" cy="594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6050415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90600"/>
          </a:xfrm>
        </p:spPr>
        <p:txBody>
          <a:bodyPr>
            <a:normAutofit/>
          </a:bodyPr>
          <a:lstStyle/>
          <a:p>
            <a:r>
              <a:rPr lang="en-US" dirty="0" smtClean="0"/>
              <a:t>Optical Flow Constraint Equation</a:t>
            </a:r>
            <a:endParaRPr lang="en-US" dirty="0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3838" y="866775"/>
            <a:ext cx="8696325" cy="5838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0276922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90600"/>
          </a:xfrm>
        </p:spPr>
        <p:txBody>
          <a:bodyPr>
            <a:normAutofit/>
          </a:bodyPr>
          <a:lstStyle/>
          <a:p>
            <a:r>
              <a:rPr lang="en-US" dirty="0" smtClean="0"/>
              <a:t>Optical Flow Constraint Equation</a:t>
            </a:r>
            <a:endParaRPr lang="en-US" dirty="0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2388" y="904875"/>
            <a:ext cx="9039225" cy="587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5497907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7159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Optical Flow</a:t>
            </a:r>
            <a:endParaRPr lang="en-US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2367" y="990600"/>
            <a:ext cx="8895433" cy="57150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2728934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362200"/>
            <a:ext cx="8229600" cy="1143000"/>
          </a:xfrm>
        </p:spPr>
        <p:txBody>
          <a:bodyPr/>
          <a:lstStyle/>
          <a:p>
            <a:r>
              <a:rPr lang="en-US" dirty="0" smtClean="0"/>
              <a:t>Thanks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66252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7159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Optical Flow</a:t>
            </a:r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" y="904875"/>
            <a:ext cx="8839200" cy="587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1361075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7159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Motion Field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" y="838201"/>
            <a:ext cx="8839200" cy="594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5341473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838200"/>
          </a:xfrm>
        </p:spPr>
        <p:txBody>
          <a:bodyPr/>
          <a:lstStyle/>
          <a:p>
            <a:r>
              <a:rPr lang="en-US" dirty="0" smtClean="0"/>
              <a:t>Motion Field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" y="914400"/>
            <a:ext cx="8839200" cy="586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3987381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838200"/>
          </a:xfrm>
        </p:spPr>
        <p:txBody>
          <a:bodyPr/>
          <a:lstStyle/>
          <a:p>
            <a:r>
              <a:rPr lang="en-US" dirty="0" smtClean="0"/>
              <a:t>Motion Field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" y="838200"/>
            <a:ext cx="8915400" cy="59531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0884344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838200"/>
          </a:xfrm>
        </p:spPr>
        <p:txBody>
          <a:bodyPr/>
          <a:lstStyle/>
          <a:p>
            <a:r>
              <a:rPr lang="en-US" dirty="0" smtClean="0"/>
              <a:t>Motion Field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" y="942975"/>
            <a:ext cx="8991599" cy="5915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6188831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838200"/>
          </a:xfrm>
        </p:spPr>
        <p:txBody>
          <a:bodyPr/>
          <a:lstStyle/>
          <a:p>
            <a:r>
              <a:rPr lang="en-US" dirty="0" smtClean="0"/>
              <a:t>Motion Field</a:t>
            </a:r>
            <a:endParaRPr lang="en-US" dirty="0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" y="914400"/>
            <a:ext cx="8991600" cy="594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5993924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90</Words>
  <Application>Microsoft Office PowerPoint</Application>
  <PresentationFormat>On-screen Show (4:3)</PresentationFormat>
  <Paragraphs>29</Paragraphs>
  <Slides>30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1" baseType="lpstr">
      <vt:lpstr>Office Theme</vt:lpstr>
      <vt:lpstr>PowerPoint Presentation</vt:lpstr>
      <vt:lpstr>Optical Flow</vt:lpstr>
      <vt:lpstr>Optical Flow</vt:lpstr>
      <vt:lpstr>Optical Flow</vt:lpstr>
      <vt:lpstr>Motion Field</vt:lpstr>
      <vt:lpstr>Motion Field</vt:lpstr>
      <vt:lpstr>Motion Field</vt:lpstr>
      <vt:lpstr>Motion Field</vt:lpstr>
      <vt:lpstr>Motion Field</vt:lpstr>
      <vt:lpstr>Motion Field</vt:lpstr>
      <vt:lpstr>When Optical Flow is not equal to Motion Field</vt:lpstr>
      <vt:lpstr>When Optical Flow is not equal to Motion Field</vt:lpstr>
      <vt:lpstr>When Optical Flow is not equal to Motion Field</vt:lpstr>
      <vt:lpstr>When Optical Flow is not equal to Motion Field</vt:lpstr>
      <vt:lpstr>Motion Illusion</vt:lpstr>
      <vt:lpstr>Motion Illusion</vt:lpstr>
      <vt:lpstr>Optical Mouse</vt:lpstr>
      <vt:lpstr>Monitoring Traffic</vt:lpstr>
      <vt:lpstr>Video Retiming</vt:lpstr>
      <vt:lpstr>Image Stabilization</vt:lpstr>
      <vt:lpstr>Face Tracking</vt:lpstr>
      <vt:lpstr>Games</vt:lpstr>
      <vt:lpstr>Optical Flow Modeling</vt:lpstr>
      <vt:lpstr>Optical Flow</vt:lpstr>
      <vt:lpstr>Optical Flow</vt:lpstr>
      <vt:lpstr>Optical Flow</vt:lpstr>
      <vt:lpstr>Taylor Series Expansion</vt:lpstr>
      <vt:lpstr>Optical Flow Constraint Equation</vt:lpstr>
      <vt:lpstr>Optical Flow Constraint Equation</vt:lpstr>
      <vt:lpstr>Thanks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hp</dc:creator>
  <cp:lastModifiedBy>hp</cp:lastModifiedBy>
  <cp:revision>1</cp:revision>
  <dcterms:created xsi:type="dcterms:W3CDTF">2023-12-31T12:01:35Z</dcterms:created>
  <dcterms:modified xsi:type="dcterms:W3CDTF">2023-12-31T12:03:09Z</dcterms:modified>
</cp:coreProperties>
</file>